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6B0B2-B7F4-4789-AB9E-354F77E7289C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0BB2E-1F7B-45AA-8112-F25D1194D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4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0BB2E-1F7B-45AA-8112-F25D1194DD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4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6D6-FAF3-41FC-A6D5-558FE66533F4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E481-7715-4DF6-8C7C-709CAE25E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5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6D6-FAF3-41FC-A6D5-558FE66533F4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E481-7715-4DF6-8C7C-709CAE25E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469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6D6-FAF3-41FC-A6D5-558FE66533F4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E481-7715-4DF6-8C7C-709CAE25E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84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6D6-FAF3-41FC-A6D5-558FE66533F4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E481-7715-4DF6-8C7C-709CAE25E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2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6D6-FAF3-41FC-A6D5-558FE66533F4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E481-7715-4DF6-8C7C-709CAE25E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29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6D6-FAF3-41FC-A6D5-558FE66533F4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E481-7715-4DF6-8C7C-709CAE25E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9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6D6-FAF3-41FC-A6D5-558FE66533F4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E481-7715-4DF6-8C7C-709CAE25E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37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6D6-FAF3-41FC-A6D5-558FE66533F4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E481-7715-4DF6-8C7C-709CAE25E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53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6D6-FAF3-41FC-A6D5-558FE66533F4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E481-7715-4DF6-8C7C-709CAE25E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03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6D6-FAF3-41FC-A6D5-558FE66533F4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E481-7715-4DF6-8C7C-709CAE25E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54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6D6-FAF3-41FC-A6D5-558FE66533F4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E481-7715-4DF6-8C7C-709CAE25E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3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DE6D6-FAF3-41FC-A6D5-558FE66533F4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1E481-7715-4DF6-8C7C-709CAE25E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27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90-летие Белоусовой Анны Яковлевны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24" y="1609511"/>
            <a:ext cx="3589361" cy="4785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026" y="1761775"/>
            <a:ext cx="5975050" cy="4481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367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8299" y="859809"/>
            <a:ext cx="95670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Malgun Gothic Semilight" panose="020B0502040204020203" pitchFamily="34" charset="-128"/>
                <a:cs typeface="Times New Roman" panose="02020603050405020304" pitchFamily="18" charset="0"/>
              </a:rPr>
              <a:t>От всего сердца поздравляем с 90-летием! Такой юбилей — очень важное и значимое событие, ведь далеко не каждому суждено встретить столь почтенный возраст. Желаем, чтобы здоровье не подводило, жизнелюбие и оптимизм никогда не иссякали, а близкие люди радовали своей заботой и вниманием. Пусть каждый день дарит радость и положительные эмоции, ведь это и есть залог долгожительства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Malgun Gothic Semilight" panose="020B0502040204020203" pitchFamily="34" charset="-128"/>
                <a:cs typeface="Times New Roman" panose="02020603050405020304" pitchFamily="18" charset="0"/>
              </a:rPr>
              <a:t>.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Malgun Gothic Semilight" panose="020B0502040204020203" pitchFamily="34" charset="-128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Malgun Gothic Semilight" panose="020B0502040204020203" pitchFamily="34" charset="-128"/>
                <a:cs typeface="Times New Roman" panose="02020603050405020304" pitchFamily="18" charset="0"/>
              </a:rPr>
            </a:b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ea typeface="Malgun Gothic Semilight" panose="020B0502040204020203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70</Words>
  <Application>Microsoft Office PowerPoint</Application>
  <PresentationFormat>Широкоэкранный</PresentationFormat>
  <Paragraphs>3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Malgun Gothic Semilight</vt:lpstr>
      <vt:lpstr>Arial</vt:lpstr>
      <vt:lpstr>Calibri</vt:lpstr>
      <vt:lpstr>Calibri Light</vt:lpstr>
      <vt:lpstr>Monotype Corsiva</vt:lpstr>
      <vt:lpstr>Times New Roman</vt:lpstr>
      <vt:lpstr>Тема Office</vt:lpstr>
      <vt:lpstr>90-летие Белоусовой Анны Яковлевны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90-летие Белоусовой Анны Яковлевны</dc:title>
  <dc:creator>Пользователь Windows</dc:creator>
  <cp:lastModifiedBy>Пользователь Windows</cp:lastModifiedBy>
  <cp:revision>5</cp:revision>
  <dcterms:created xsi:type="dcterms:W3CDTF">2020-03-04T16:59:03Z</dcterms:created>
  <dcterms:modified xsi:type="dcterms:W3CDTF">2020-03-04T19:18:55Z</dcterms:modified>
</cp:coreProperties>
</file>